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C7C18-8AF5-4664-BA6F-1E5474268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1FF3AE-8583-C168-000E-EF47F74F0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B636D1-C975-0AE0-51AC-14885763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90A78B-8BAF-5CB8-4192-860DAE50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F67C1E4-EDA7-D3BD-D1E1-C5AADBB9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6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580C9-498A-16AD-7091-788F24CE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908B10A-6C0C-6D1B-5AF2-7C06B8CB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18C3464-DC85-8D26-43DE-3A425BE0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B59DE0-C31E-1FC9-604C-FBAA6AB1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366E39-979A-8769-5087-AB709F4C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38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F5B6620-7A89-81C2-711B-29DAD8A55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E1BF3BC-2083-2143-312D-6EBCF60EA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DE199D9-5982-D736-B9D3-9543C83E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62EFA4-F0A7-B94E-09AB-30243D8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B528A3-6191-5863-5565-F6EE6D6D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0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66655-CAC4-3B0E-7D0D-67D87A62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42043E-0572-7FB8-AA77-FD8A8A05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29B877-DFB0-B358-9CFA-ED43F590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8B31A7-F479-46B5-88A7-CA8E6F4B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4CBED4-A734-6B6C-2E6A-380D5659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5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1B985-03CF-AAE4-9E24-EEE652C0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63AF0C-2289-C76C-5835-938D39F95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B61C35-B06B-5B8D-841A-76C197E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978B24-062F-3F65-EC65-FD0FFD4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E32F43-530D-131A-9D52-12C81BE3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8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9C53-42FF-52AA-CFE3-75BCC959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CFB8C5-1DC7-596D-F6C4-0878BAA35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6DCA98B-7C4A-0573-E252-278341058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D18E1D3-5467-625A-917C-DB99029D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F808304-5880-2A8D-EE83-22F8B0AF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E6CFF6-8EAB-5F0D-80CB-F953125E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82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8E3BF-A398-D552-EF87-3D2D9208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E447E9-E316-F47D-3AD1-07477C861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C2447D-34E5-580A-1FC2-F2878C0CC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19E76C-C2B8-0900-DC14-2AAE47F19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0A5F0F6-9BB9-15E2-994C-5EDFC89B5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77B0770-8E30-5A4F-F12E-77A85C37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40F3783-1583-8C29-69EB-D9AECBBB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B72E3AC-87D1-02C8-835B-C2D18310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9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5CB42-AB9B-9F6D-E6AA-7F362295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958337-17CF-3776-8135-2A854CA0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3C00396-C48E-F08D-CCAA-4FFFE03A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F9BBF1-D1E0-7FA8-B443-ACE91070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48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E225068-2CE7-EE72-C9B4-45E4EA8F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D16D199-D4C2-D7DE-D85A-A6A65F4A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0DCA32-7A89-BFFE-DC11-78297F86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2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0D373-339A-13E7-BA0B-343F2E20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781537-CCF7-64B3-3A6A-4E17C0093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8A5B0C-B761-7DEF-527C-57A3A6F65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6BBDEA-09EE-FA54-316C-19B2836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914ECF9-12A4-1989-0AA3-77F8BC78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B209305-83B3-E782-51CE-C0B3A64F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270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2F049-352D-9763-FBBF-5B1E74E6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F45062C-B075-C37C-549A-0AE1DE14D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EAF2AF-6242-E1C8-D8D6-B0815D0E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4D4B40F-7CEE-A355-0F5B-E92BC594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AE94518-6C9D-DB85-BD63-B0B4614B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3D58843-9020-BE44-F229-415022DD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64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136981B-4C1C-77C1-724C-94E0F5BB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FE44F-4896-A270-CAFA-24DF33FE4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56D2E7-C47B-1E2C-81BE-CD751C96C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A868-5137-4B21-87C6-3ABBEDDD8517}" type="datetimeFigureOut">
              <a:rPr lang="sk-SK" smtClean="0"/>
              <a:t>6. 4. 2026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F221C8-F370-486C-0C12-9377BF392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EB5A69-69D0-242D-A2B7-E950D143B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DDAC-DF9B-4086-9D01-091AE23F59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2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search?q=Predjamsk%C3%BD+hrad&amp;sca_esv=2bacc169d0ccb326&amp;sxsrf=ANbL-n58njqdLwBr21TLxbG05ZZERbnwlQ%3A1774196537946&amp;ei=ORfAadS1OdD_7_UPz6uIuA0&amp;biw=1536&amp;bih=742&amp;oq=slovinsko+mapa&amp;gs_lp=Egxnd3Mtd2l6LXNlcnAiDnNsb3ZpbnNrbyBtYXBhKgIIBTIKEAAYsAMY1gQYRzIKEAAYsAMY1gQYRzIKEAAYsAMY1gQYRzIKEAAYsAMY1gQYRzIKEAAYsAMY1gQYRzIKEAAYsAMY1gQYRzIKEAAYsAMY1gQYRzIKEAAYsAMY1gQYRzINEAAYgAQYsAMYQxiKBTINEAAYgAQYsAMYQxiKBTINEAAYgAQYsAMYQxiKBTINEAAYgAQYsAMYQxiKBTIXEC4YsAMY2AIYuAYYyAMY2gYY3AbYAQEyFxAuGLADGLgGGNgCGMgDGNoGGNwG2AEBMhcQLhiwAxjYAhi4BhjIAxjaBhjcBtgBATIXEC4YsAMYuAYY2AIYyAMY2gYY3AbYAQEyFxAuGLADGLgGGNgCGMgDGNoGGNwG2AEBMhcQLhiwAxi4BhjYAhjIAxjaBhjcBtgBATIXEC4YsAMYuAYY2AIYyAMY2gYY3AbYAQEyFxAuGLADGLgGGNgCGMgDGNoGGNwG2AEBSOsUUABYAHABeAGQAQCYAQCgAQCqAQC4AQHIAQCYAgGgAg2YAwCIBgGQBhS6BgYIARABGBmSBwExoAcAsgcAuAcAwgcDMy0xyAcLgAgA&amp;sclient=gws-wiz-serp&amp;mstk=AUtExfBR3s0b7ollXPm6mQX8OHNfYI4puO2mWKcbys6WTZ3OOc9lVjKpgu4_6aqAG5-jpDgHZB0UkBBg9GA7zJMkcleEGEM9Qug7EjguqFlFlfwoI27UVCUnmEivtcsb_HOX9CSxgzrQIvr0rBjjYCQB1ZjEdD2BE0WkSm98ZdevCCVESiiQ803em8sJFsPPQo6_JiUJlap-mhklLzukTF57rEykYbAvE5qWrwPiaJhklxjUk5xliZ6m0EGglytpseI4NH1t773MpkMhkoCSlRSbe-Io&amp;csui=3&amp;ved=2ahUKEwi12-TO9bOTAxVWg_0HHefBNXsQgK4QegQIAxA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search?q=Jasky%C5%88a+Postojna&amp;sca_esv=2bacc169d0ccb326&amp;sxsrf=ANbL-n58njqdLwBr21TLxbG05ZZERbnwlQ%3A1774196537946&amp;ei=ORfAadS1OdD_7_UPz6uIuA0&amp;biw=1536&amp;bih=742&amp;oq=slovinsko+mapa&amp;gs_lp=Egxnd3Mtd2l6LXNlcnAiDnNsb3ZpbnNrbyBtYXBhKgIIBTIKEAAYsAMY1gQYRzIKEAAYsAMY1gQYRzIKEAAYsAMY1gQYRzIKEAAYsAMY1gQYRzIKEAAYsAMY1gQYRzIKEAAYsAMY1gQYRzIKEAAYsAMY1gQYRzIKEAAYsAMY1gQYRzINEAAYgAQYsAMYQxiKBTINEAAYgAQYsAMYQxiKBTINEAAYgAQYsAMYQxiKBTINEAAYgAQYsAMYQxiKBTIXEC4YsAMY2AIYuAYYyAMY2gYY3AbYAQEyFxAuGLADGLgGGNgCGMgDGNoGGNwG2AEBMhcQLhiwAxjYAhi4BhjIAxjaBhjcBtgBATIXEC4YsAMYuAYY2AIYyAMY2gYY3AbYAQEyFxAuGLADGLgGGNgCGMgDGNoGGNwG2AEBMhcQLhiwAxi4BhjYAhjIAxjaBhjcBtgBATIXEC4YsAMYuAYY2AIYyAMY2gYY3AbYAQEyFxAuGLADGLgGGNgCGMgDGNoGGNwG2AEBSOsUUABYAHABeAGQAQCYAQCgAQCqAQC4AQHIAQCYAgGgAg2YAwCIBgGQBhS6BgYIARABGBmSBwExoAcAsgcAuAcAwgcDMy0xyAcLgAgA&amp;sclient=gws-wiz-serp&amp;mstk=AUtExfBR3s0b7ollXPm6mQX8OHNfYI4puO2mWKcbys6WTZ3OOc9lVjKpgu4_6aqAG5-jpDgHZB0UkBBg9GA7zJMkcleEGEM9Qug7EjguqFlFlfwoI27UVCUnmEivtcsb_HOX9CSxgzrQIvr0rBjjYCQB1ZjEdD2BE0WkSm98ZdevCCVESiiQ803em8sJFsPPQo6_JiUJlap-mhklLzukTF57rEykYbAvE5qWrwPiaJhklxjUk5xliZ6m0EGglytpseI4NH1t773MpkMhkoCSlRSbe-Io&amp;csui=3&amp;ved=2ahUKEwi12-TO9bOTAxVWg_0HHefBNXsQgK4QegQIAxA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q=Triglavsk%C3%BD+n%C3%A1rodn%C3%BD+park&amp;sca_esv=2bacc169d0ccb326&amp;sxsrf=ANbL-n58njqdLwBr21TLxbG05ZZERbnwlQ%3A1774196537946&amp;ei=ORfAadS1OdD_7_UPz6uIuA0&amp;biw=1536&amp;bih=742&amp;oq=slovinsko+mapa&amp;gs_lp=Egxnd3Mtd2l6LXNlcnAiDnNsb3ZpbnNrbyBtYXBhKgIIBTIKEAAYsAMY1gQYRzIKEAAYsAMY1gQYRzIKEAAYsAMY1gQYRzIKEAAYsAMY1gQYRzIKEAAYsAMY1gQYRzIKEAAYsAMY1gQYRzIKEAAYsAMY1gQYRzIKEAAYsAMY1gQYRzINEAAYgAQYsAMYQxiKBTINEAAYgAQYsAMYQxiKBTINEAAYgAQYsAMYQxiKBTINEAAYgAQYsAMYQxiKBTIXEC4YsAMY2AIYuAYYyAMY2gYY3AbYAQEyFxAuGLADGLgGGNgCGMgDGNoGGNwG2AEBMhcQLhiwAxjYAhi4BhjIAxjaBhjcBtgBATIXEC4YsAMYuAYY2AIYyAMY2gYY3AbYAQEyFxAuGLADGLgGGNgCGMgDGNoGGNwG2AEBMhcQLhiwAxi4BhjYAhjIAxjaBhjcBtgBATIXEC4YsAMYuAYY2AIYyAMY2gYY3AbYAQEyFxAuGLADGLgGGNgCGMgDGNoGGNwG2AEBSOsUUABYAHABeAGQAQCYAQCgAQCqAQC4AQHIAQCYAgGgAg2YAwCIBgGQBhS6BgYIARABGBmSBwExoAcAsgcAuAcAwgcDMy0xyAcLgAgA&amp;sclient=gws-wiz-serp&amp;mstk=AUtExfBR3s0b7ollXPm6mQX8OHNfYI4puO2mWKcbys6WTZ3OOc9lVjKpgu4_6aqAG5-jpDgHZB0UkBBg9GA7zJMkcleEGEM9Qug7EjguqFlFlfwoI27UVCUnmEivtcsb_HOX9CSxgzrQIvr0rBjjYCQB1ZjEdD2BE0WkSm98ZdevCCVESiiQ803em8sJFsPPQo6_JiUJlap-mhklLzukTF57rEykYbAvE5qWrwPiaJhklxjUk5xliZ6m0EGglytpseI4NH1t773MpkMhkoCSlRSbe-Io&amp;csui=3&amp;ved=2ahUKEwi12-TO9bOTAxVWg_0HHefBNXsQgK4QegQIAxA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40321CA-B23F-E610-04E2-B1219788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6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D948C5-93CE-30EA-53EF-EC107CE60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sz="16600" b="1" dirty="0"/>
              <a:t>SLOVINSKO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1A35C5-81A1-261E-DA82-7C50C0D8A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387600"/>
            <a:ext cx="9144000" cy="1655762"/>
          </a:xfrm>
        </p:spPr>
        <p:txBody>
          <a:bodyPr>
            <a:normAutofit/>
          </a:bodyPr>
          <a:lstStyle/>
          <a:p>
            <a:r>
              <a:rPr lang="sk-SK" sz="4000" dirty="0"/>
              <a:t>Michal </a:t>
            </a:r>
            <a:r>
              <a:rPr lang="sk-SK" sz="4000" dirty="0" err="1"/>
              <a:t>Krištofík</a:t>
            </a:r>
            <a:endParaRPr lang="sk-SK" sz="4000" dirty="0"/>
          </a:p>
          <a:p>
            <a:r>
              <a:rPr lang="sk-SK" sz="4000" dirty="0"/>
              <a:t>7. B</a:t>
            </a:r>
          </a:p>
        </p:txBody>
      </p:sp>
    </p:spTree>
    <p:extLst>
      <p:ext uri="{BB962C8B-B14F-4D97-AF65-F5344CB8AC3E}">
        <p14:creationId xmlns:p14="http://schemas.microsoft.com/office/powerpoint/2010/main" val="120349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Slovinská kuchyňa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Typické jedlá sú napríklad kranjska klobása, žganci alebo potica (tradičný koláč s orechovou náplňou).</a:t>
            </a:r>
          </a:p>
        </p:txBody>
      </p:sp>
      <p:pic>
        <p:nvPicPr>
          <p:cNvPr id="5122" name="Picture 2" descr="Potica (Slovenian Nut Roll)">
            <a:extLst>
              <a:ext uri="{FF2B5EF4-FFF2-40B4-BE49-F238E27FC236}">
                <a16:creationId xmlns:a16="http://schemas.microsoft.com/office/drawing/2014/main" id="{25692B82-B0E2-8144-0879-F35DC5F5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2706624"/>
            <a:ext cx="2706624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niolan sausage - Wikipedia">
            <a:extLst>
              <a:ext uri="{FF2B5EF4-FFF2-40B4-BE49-F238E27FC236}">
                <a16:creationId xmlns:a16="http://schemas.microsoft.com/office/drawing/2014/main" id="{E9902915-71D2-09B0-EA0A-A955E5274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/>
          <a:stretch>
            <a:fillRect/>
          </a:stretch>
        </p:blipFill>
        <p:spPr bwMode="auto">
          <a:xfrm>
            <a:off x="3544824" y="3049715"/>
            <a:ext cx="4202724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jdovi žganci - Wikipedia">
            <a:extLst>
              <a:ext uri="{FF2B5EF4-FFF2-40B4-BE49-F238E27FC236}">
                <a16:creationId xmlns:a16="http://schemas.microsoft.com/office/drawing/2014/main" id="{FE677151-2020-7BD8-D07F-714BD94E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27" y="2907983"/>
            <a:ext cx="4358640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Zaujímavosti o Slovinsku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Malá krajina s veľkou rozmanitosťou – more, hory aj jaskyne. Viac ako polovicu územia pokrývajú lesy.</a:t>
            </a:r>
          </a:p>
        </p:txBody>
      </p:sp>
      <p:pic>
        <p:nvPicPr>
          <p:cNvPr id="6146" name="Picture 2" descr="Přírodní krásy Slovinska | Slovinsko, Ljubljana">
            <a:extLst>
              <a:ext uri="{FF2B5EF4-FFF2-40B4-BE49-F238E27FC236}">
                <a16:creationId xmlns:a16="http://schemas.microsoft.com/office/drawing/2014/main" id="{E46D7032-3BC9-8AEA-7ED4-C87611CB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702648"/>
            <a:ext cx="5916563" cy="39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ovinsko - hory jazerá a história | Poznávacie zájazdy">
            <a:extLst>
              <a:ext uri="{FF2B5EF4-FFF2-40B4-BE49-F238E27FC236}">
                <a16:creationId xmlns:a16="http://schemas.microsoft.com/office/drawing/2014/main" id="{A515A98B-300E-781D-8FC8-646BF1CE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42" y="229765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0AE053C-77A6-34A8-6646-8B2663F9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07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65488C-B1C1-AEFC-B306-68387CB2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8" y="-58784"/>
            <a:ext cx="10056222" cy="1077687"/>
          </a:xfrm>
        </p:spPr>
        <p:txBody>
          <a:bodyPr>
            <a:noAutofit/>
          </a:bodyPr>
          <a:lstStyle/>
          <a:p>
            <a:pPr algn="ctr"/>
            <a:r>
              <a:rPr lang="sk-SK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5025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4880E-6DFA-2380-F064-AA1DA494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C39C9BE-D105-4F1A-B561-6705BF4C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50" t="22933" r="46675" b="23866"/>
          <a:stretch>
            <a:fillRect/>
          </a:stretch>
        </p:blipFill>
        <p:spPr>
          <a:xfrm>
            <a:off x="2979420" y="1779614"/>
            <a:ext cx="6233160" cy="47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52F43D50-6F83-233F-EBDC-3067AB5B3B0A}"/>
              </a:ext>
            </a:extLst>
          </p:cNvPr>
          <p:cNvSpPr txBox="1"/>
          <p:nvPr/>
        </p:nvSpPr>
        <p:spPr>
          <a:xfrm>
            <a:off x="603504" y="557784"/>
            <a:ext cx="10713720" cy="67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k-SK" sz="2000" b="1" i="0" dirty="0" err="1">
                <a:solidFill>
                  <a:srgbClr val="0A0A0A"/>
                </a:solidFill>
                <a:effectLst/>
                <a:latin typeface="Google Sans"/>
                <a:hlinkClick r:id="rId2"/>
              </a:rPr>
              <a:t>Predjamský</a:t>
            </a:r>
            <a:r>
              <a:rPr lang="sk-SK" sz="2000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 hrad</a:t>
            </a:r>
            <a:r>
              <a:rPr lang="sk-SK" sz="2000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sk-SK" sz="2000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sk-SK" sz="2000" b="0" i="0" dirty="0">
                <a:solidFill>
                  <a:srgbClr val="0A0A0A"/>
                </a:solidFill>
                <a:effectLst/>
                <a:latin typeface="Google Sans"/>
              </a:rPr>
              <a:t> Najväčší jaskynný hrad na svete, ktorý je doslova vtesnaný do 123 metrov vysokej skalnej steny.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8C5D846-DE67-C6B7-D29B-5BE5B5274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84" y="190195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AC907FA8-13FA-8392-3354-69B118E5D60F}"/>
              </a:ext>
            </a:extLst>
          </p:cNvPr>
          <p:cNvSpPr txBox="1"/>
          <p:nvPr/>
        </p:nvSpPr>
        <p:spPr>
          <a:xfrm>
            <a:off x="1255014" y="858710"/>
            <a:ext cx="990981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Jaskyňa </a:t>
            </a:r>
            <a:r>
              <a:rPr lang="sk-SK" b="1" i="0" dirty="0" err="1">
                <a:solidFill>
                  <a:srgbClr val="0A0A0A"/>
                </a:solidFill>
                <a:effectLst/>
                <a:latin typeface="Google Sans"/>
                <a:hlinkClick r:id="rId2"/>
              </a:rPr>
              <a:t>Postojna</a:t>
            </a:r>
            <a:r>
              <a:rPr lang="sk-SK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sk-SK" b="0" i="0" dirty="0">
                <a:solidFill>
                  <a:srgbClr val="0A0A0A"/>
                </a:solidFill>
                <a:effectLst/>
                <a:latin typeface="Google Sans"/>
              </a:rPr>
              <a:t> Jedna z najznámejších jaskýň s podzemnou železnicou, kde žije unikátny slepý obojživelník – jaskyniar vodný (</a:t>
            </a:r>
            <a:r>
              <a:rPr lang="sk-SK" b="0" i="0" dirty="0" err="1">
                <a:solidFill>
                  <a:srgbClr val="0A0A0A"/>
                </a:solidFill>
                <a:effectLst/>
                <a:latin typeface="Google Sans"/>
              </a:rPr>
              <a:t>Macarát</a:t>
            </a:r>
            <a:r>
              <a:rPr lang="sk-SK" b="0" i="0" dirty="0">
                <a:solidFill>
                  <a:srgbClr val="0A0A0A"/>
                </a:solidFill>
                <a:effectLst/>
                <a:latin typeface="Google Sans"/>
              </a:rPr>
              <a:t> jaskynný).</a:t>
            </a:r>
          </a:p>
        </p:txBody>
      </p:sp>
      <p:pic>
        <p:nvPicPr>
          <p:cNvPr id="2050" name="Picture 2" descr="Famózny výlet do podzemia: Najkrajšou slovinskou jaskyňou je Postojna jama">
            <a:extLst>
              <a:ext uri="{FF2B5EF4-FFF2-40B4-BE49-F238E27FC236}">
                <a16:creationId xmlns:a16="http://schemas.microsoft.com/office/drawing/2014/main" id="{C9ED7530-5605-5819-2078-64EEE0C9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8" y="208178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 macarát jeskynní potomek draků? Žije až 100 let a bez jídla vydrží roky  | Rádio Junior">
            <a:extLst>
              <a:ext uri="{FF2B5EF4-FFF2-40B4-BE49-F238E27FC236}">
                <a16:creationId xmlns:a16="http://schemas.microsoft.com/office/drawing/2014/main" id="{5A5D38C9-E39B-632A-8BDD-EA40F506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28" y="2081784"/>
            <a:ext cx="3427476" cy="2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9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49827DC3-D83A-E625-C4A5-EB79DE827D38}"/>
              </a:ext>
            </a:extLst>
          </p:cNvPr>
          <p:cNvSpPr txBox="1"/>
          <p:nvPr/>
        </p:nvSpPr>
        <p:spPr>
          <a:xfrm>
            <a:off x="852678" y="818678"/>
            <a:ext cx="10092690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k-SK" b="1" i="0" dirty="0" err="1">
                <a:solidFill>
                  <a:srgbClr val="0A0A0A"/>
                </a:solidFill>
                <a:effectLst/>
                <a:latin typeface="Google Sans"/>
                <a:hlinkClick r:id="rId2"/>
              </a:rPr>
              <a:t>Triglavský</a:t>
            </a:r>
            <a:r>
              <a:rPr lang="sk-SK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 národný park</a:t>
            </a:r>
            <a:r>
              <a:rPr lang="sk-SK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sk-SK" b="0" i="0" dirty="0">
                <a:solidFill>
                  <a:srgbClr val="0A0A0A"/>
                </a:solidFill>
                <a:effectLst/>
                <a:latin typeface="Google Sans"/>
              </a:rPr>
              <a:t> Jediný národný park s najvyšším vrchom </a:t>
            </a:r>
            <a:r>
              <a:rPr lang="sk-SK" b="0" i="0" dirty="0" err="1">
                <a:solidFill>
                  <a:srgbClr val="0A0A0A"/>
                </a:solidFill>
                <a:effectLst/>
                <a:latin typeface="Google Sans"/>
              </a:rPr>
              <a:t>Triglav</a:t>
            </a:r>
            <a:r>
              <a:rPr lang="sk-SK" b="0" i="0" dirty="0">
                <a:solidFill>
                  <a:srgbClr val="0A0A0A"/>
                </a:solidFill>
                <a:effectLst/>
                <a:latin typeface="Google Sans"/>
              </a:rPr>
              <a:t> (2 864 m n. m.), ktorý je symbolom krajiny.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5BE7696-E81B-7FAE-5BD0-BA14F38D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9" y="1904939"/>
            <a:ext cx="6071235" cy="379605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B97A6B5-69FB-E524-01B8-BF679C875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431" y="1904938"/>
            <a:ext cx="4409521" cy="33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6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Bledské jazero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Jedno z najkrajších jazier v Európe s malým ostrovom a kostolom uprostred. Typická je aj tradičná sladkosť – bledská krémeš.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CCBFC2-1938-8F68-4673-20A35FD0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" y="2889824"/>
            <a:ext cx="5910859" cy="3422076"/>
          </a:xfrm>
          <a:prstGeom prst="rect">
            <a:avLst/>
          </a:prstGeom>
        </p:spPr>
      </p:pic>
      <p:pic>
        <p:nvPicPr>
          <p:cNvPr id="1026" name="Picture 2" descr="Bledské jazero – Wikipédia">
            <a:extLst>
              <a:ext uri="{FF2B5EF4-FFF2-40B4-BE49-F238E27FC236}">
                <a16:creationId xmlns:a16="http://schemas.microsoft.com/office/drawing/2014/main" id="{D8A703F4-2C0A-D61C-AEDF-E0C3867F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56" y="2889824"/>
            <a:ext cx="4561184" cy="34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Ľubľana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Hlavné mesto Slovinska, známe svojou príjemnou atmosférou, riekou Ljubljanica a ikonickým Trojmostím.</a:t>
            </a:r>
          </a:p>
        </p:txBody>
      </p:sp>
      <p:pic>
        <p:nvPicPr>
          <p:cNvPr id="2050" name="Picture 2" descr="Ľubľana – Wikipédia">
            <a:extLst>
              <a:ext uri="{FF2B5EF4-FFF2-40B4-BE49-F238E27FC236}">
                <a16:creationId xmlns:a16="http://schemas.microsoft.com/office/drawing/2014/main" id="{DB607CB3-8996-C9CF-B0A2-B6E4F320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" y="2734056"/>
            <a:ext cx="5340096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o vidieť v Ľubľane podľa Milana Bez Mapy">
            <a:extLst>
              <a:ext uri="{FF2B5EF4-FFF2-40B4-BE49-F238E27FC236}">
                <a16:creationId xmlns:a16="http://schemas.microsoft.com/office/drawing/2014/main" id="{AEB5A7BD-08EC-E4F0-AA56-2804A0BF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0" y="2734055"/>
            <a:ext cx="6067043" cy="40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Piran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Malebné prímorské mesto na pobreží Jadranského mora s úzkymi uličkami a benátskou architektúrou.</a:t>
            </a:r>
          </a:p>
        </p:txBody>
      </p:sp>
      <p:pic>
        <p:nvPicPr>
          <p:cNvPr id="3074" name="Picture 2" descr="Things to Do in Piran, Slovenia: 10 Best Places to Visit">
            <a:extLst>
              <a:ext uri="{FF2B5EF4-FFF2-40B4-BE49-F238E27FC236}">
                <a16:creationId xmlns:a16="http://schemas.microsoft.com/office/drawing/2014/main" id="{0DCE7377-7B6F-037B-8AFE-CC4DD866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743834"/>
            <a:ext cx="5834062" cy="38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RGFEX: Piran: Dovolenka Piran - Cestovať Piran">
            <a:extLst>
              <a:ext uri="{FF2B5EF4-FFF2-40B4-BE49-F238E27FC236}">
                <a16:creationId xmlns:a16="http://schemas.microsoft.com/office/drawing/2014/main" id="{2E9F8EC8-04B0-1C30-02DE-A3CDE7E9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31" y="2734698"/>
            <a:ext cx="5804379" cy="38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Soča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Krásna tyrkysová rieka ideálna na rafting a kajakovanie, obklopená Julskými Alpami.</a:t>
            </a:r>
          </a:p>
        </p:txBody>
      </p:sp>
      <p:pic>
        <p:nvPicPr>
          <p:cNvPr id="4098" name="Picture 2" descr="Prameň rieky Soca: Prírodný raj v Slovinsku">
            <a:extLst>
              <a:ext uri="{FF2B5EF4-FFF2-40B4-BE49-F238E27FC236}">
                <a16:creationId xmlns:a16="http://schemas.microsoft.com/office/drawing/2014/main" id="{171BE96C-84E3-7655-070D-87FD902D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9" y="2715359"/>
            <a:ext cx="5898523" cy="39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D7D526D-32F9-C9E3-6178-8DE83E663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24" y="2715359"/>
            <a:ext cx="5260848" cy="3945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194</Words>
  <Application>Microsoft Office PowerPoint</Application>
  <PresentationFormat>Širokouhlá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Google Sans</vt:lpstr>
      <vt:lpstr>Motív Office</vt:lpstr>
      <vt:lpstr>SLOVINSKO</vt:lpstr>
      <vt:lpstr>Prezentácia programu PowerPoint</vt:lpstr>
      <vt:lpstr>Prezentácia programu PowerPoint</vt:lpstr>
      <vt:lpstr>Prezentácia programu PowerPoint</vt:lpstr>
      <vt:lpstr>Prezentácia programu PowerPoint</vt:lpstr>
      <vt:lpstr>Bledské jazero :</vt:lpstr>
      <vt:lpstr>Ľubľana :</vt:lpstr>
      <vt:lpstr>Piran :</vt:lpstr>
      <vt:lpstr>Soča :</vt:lpstr>
      <vt:lpstr>Slovinská kuchyňa :</vt:lpstr>
      <vt:lpstr>Zaujímavosti o Slovinsku :</vt:lpstr>
      <vt:lpstr>ďakujem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Kristof</dc:creator>
  <cp:lastModifiedBy>Jana Kristof</cp:lastModifiedBy>
  <cp:revision>4</cp:revision>
  <dcterms:created xsi:type="dcterms:W3CDTF">2026-03-22T16:24:58Z</dcterms:created>
  <dcterms:modified xsi:type="dcterms:W3CDTF">2026-04-06T16:36:16Z</dcterms:modified>
</cp:coreProperties>
</file>